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94" r:id="rId2"/>
    <p:sldId id="297" r:id="rId3"/>
    <p:sldId id="289" r:id="rId4"/>
    <p:sldId id="290" r:id="rId5"/>
    <p:sldId id="291" r:id="rId6"/>
  </p:sldIdLst>
  <p:sldSz cx="12192000" cy="6858000"/>
  <p:notesSz cx="9939338" cy="68072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378">
          <p15:clr>
            <a:srgbClr val="A4A3A4"/>
          </p15:clr>
        </p15:guide>
        <p15:guide id="4" pos="302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iHcxQzQArSYQCzSo696Es05wDk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D3B7AA-B772-4537-8947-3C465FB19487}">
  <a:tblStyle styleId="{B8D3B7AA-B772-4537-8947-3C465FB194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68" y="176"/>
      </p:cViewPr>
      <p:guideLst>
        <p:guide orient="horz" pos="2160"/>
        <p:guide pos="3840"/>
        <p:guide pos="73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7" Type="http://schemas.openxmlformats.org/officeDocument/2006/relationships/viewProps" Target="viewProps.xml"/><Relationship Id="rId7" Type="http://schemas.openxmlformats.org/officeDocument/2006/relationships/notesMaster" Target="notesMasters/notesMaster1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45" Type="http://customschemas.google.com/relationships/presentationmetadata" Target="metadata"/><Relationship Id="rId5" Type="http://schemas.openxmlformats.org/officeDocument/2006/relationships/slide" Target="slides/slide4.xml"/><Relationship Id="rId49" Type="http://schemas.openxmlformats.org/officeDocument/2006/relationships/tableStyles" Target="tableStyles.xml"/><Relationship Id="rId4" Type="http://schemas.openxmlformats.org/officeDocument/2006/relationships/slide" Target="slides/slide3.xml"/><Relationship Id="rId4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4306888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9275" y="0"/>
            <a:ext cx="4308475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465888"/>
            <a:ext cx="4306888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3B504E4-57C0-3061-7D5D-55C22E473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2E2A23B-CD0C-6588-9048-2DA62A6F28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617C643-CB86-3C90-91E2-9E55EB2311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710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34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35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6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61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>
  <p:cSld name="タイトル スライド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DB8EC41D-346C-CCD2-DC27-A60359AD2262}"/>
              </a:ext>
            </a:extLst>
          </p:cNvPr>
          <p:cNvSpPr/>
          <p:nvPr userDrawn="1"/>
        </p:nvSpPr>
        <p:spPr>
          <a:xfrm>
            <a:off x="1040524" y="733097"/>
            <a:ext cx="9858703" cy="5391806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9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9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49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7" name="Google Shape;57;p4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4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50"/>
          <p:cNvSpPr txBox="1">
            <a:spLocks noGrp="1"/>
          </p:cNvSpPr>
          <p:nvPr>
            <p:ph type="body" idx="1"/>
          </p:nvPr>
        </p:nvSpPr>
        <p:spPr>
          <a:xfrm rot="5400000">
            <a:off x="3833020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5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縦書きテキスト" type="vertTitleAndTx">
  <p:cSld name="VERTICAL_TITLE_AND_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1"/>
          <p:cNvSpPr txBox="1">
            <a:spLocks noGrp="1"/>
          </p:cNvSpPr>
          <p:nvPr>
            <p:ph type="title"/>
          </p:nvPr>
        </p:nvSpPr>
        <p:spPr>
          <a:xfrm rot="5400000">
            <a:off x="7285039" y="1828801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1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800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5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タイトルとコンテンツ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1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1_タイトルとコンテンツ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2" name="Google Shape;22;p42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>
  <p:cSld name="セクション見出し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5" name="Google Shape;25;p43"/>
          <p:cNvSpPr/>
          <p:nvPr/>
        </p:nvSpPr>
        <p:spPr>
          <a:xfrm>
            <a:off x="1562620" y="-777201"/>
            <a:ext cx="9066761" cy="1635075"/>
          </a:xfrm>
          <a:prstGeom prst="roundRect">
            <a:avLst>
              <a:gd name="adj" fmla="val 142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>
  <p:cSld name="2 つのコンテンツ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5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8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8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9" name="Google Shape;49;p48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0" name="Google Shape;50;p4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"/>
          <p:cNvSpPr/>
          <p:nvPr/>
        </p:nvSpPr>
        <p:spPr>
          <a:xfrm>
            <a:off x="2005449" y="3427249"/>
            <a:ext cx="8179365" cy="531092"/>
          </a:xfrm>
          <a:prstGeom prst="rect">
            <a:avLst/>
          </a:prstGeom>
          <a:gradFill>
            <a:gsLst>
              <a:gs pos="0">
                <a:schemeClr val="lt1"/>
              </a:gs>
              <a:gs pos="14000">
                <a:srgbClr val="ED6D00"/>
              </a:gs>
              <a:gs pos="91000">
                <a:srgbClr val="ED6D00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4"/>
          <p:cNvSpPr/>
          <p:nvPr/>
        </p:nvSpPr>
        <p:spPr>
          <a:xfrm>
            <a:off x="2005449" y="4221088"/>
            <a:ext cx="8179365" cy="94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37500"/>
              </a:lnSpc>
            </a:pPr>
            <a:r>
              <a:rPr lang="ja-JP" altLang="en-US" sz="40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授業⑩</a:t>
            </a:r>
            <a:r>
              <a:rPr lang="en-US" altLang="ja-JP" sz="40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Will-Can-Must</a:t>
            </a:r>
            <a:r>
              <a:rPr lang="ja-JP" altLang="en-US" sz="40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を考える</a:t>
            </a:r>
            <a:endParaRPr sz="6600" b="1" dirty="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4" name="Google Shape;244;p14"/>
          <p:cNvSpPr txBox="1"/>
          <p:nvPr/>
        </p:nvSpPr>
        <p:spPr>
          <a:xfrm>
            <a:off x="2670249" y="3471391"/>
            <a:ext cx="685636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ja-JP" altLang="ja-JP" sz="2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自分のキャリアは自分で創る</a:t>
            </a:r>
            <a:endParaRPr sz="2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1694794" y="1594312"/>
            <a:ext cx="8802411" cy="1690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</a:t>
            </a:r>
            <a:endParaRPr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958E4CB-E14C-DC3D-BB18-6F009F146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1994BA56-E0C0-381D-18EC-ABD7945A93D4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本授業で考えること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6D2CD269-799C-8F6B-978D-C227F97BA076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FB079B8-2103-1DF3-BD1E-FBB6FFFF7286}"/>
              </a:ext>
            </a:extLst>
          </p:cNvPr>
          <p:cNvSpPr txBox="1"/>
          <p:nvPr/>
        </p:nvSpPr>
        <p:spPr>
          <a:xfrm>
            <a:off x="1284868" y="1847613"/>
            <a:ext cx="9622263" cy="313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自分が</a:t>
            </a:r>
            <a:endParaRPr lang="en-US" altLang="ja-JP"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「何をしたいか」「何ができるか」「何を・求められる／担いたいか」</a:t>
            </a:r>
            <a:endParaRPr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992890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34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キャリア発達のために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04" name="Google Shape;604;p34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5" name="Google Shape;605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416" y="1268760"/>
            <a:ext cx="10621857" cy="5010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35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キャリア発達の視点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11" name="Google Shape;611;p35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2" name="Google Shape;612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9456" y="1385602"/>
            <a:ext cx="9373908" cy="4086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36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キャリア発達の視点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18" name="Google Shape;618;p36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9" name="Google Shape;61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0808" y="1484784"/>
            <a:ext cx="10450383" cy="47917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58</Words>
  <Application>Microsoft Office PowerPoint</Application>
  <PresentationFormat>ワイド画面</PresentationFormat>
  <Paragraphs>13</Paragraphs>
  <Slides>5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メイリオ</vt:lpstr>
      <vt:lpstr>メイリオ</vt:lpstr>
      <vt:lpstr>Arial</vt:lpstr>
      <vt:lpstr>Calibri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小池 紗也香</cp:lastModifiedBy>
  <cp:revision>1</cp:revision>
  <dcterms:created xsi:type="dcterms:W3CDTF">2020-01-30T02:08:18Z</dcterms:created>
  <dcterms:modified xsi:type="dcterms:W3CDTF">2026-02-07T23:50:00Z</dcterms:modified>
</cp:coreProperties>
</file>