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6" r:id="rId2"/>
  </p:sldIdLst>
  <p:sldSz cx="15119350" cy="10691813"/>
  <p:notesSz cx="6735763" cy="9866313"/>
  <p:defaultTextStyle>
    <a:defPPr>
      <a:defRPr lang="ja-JP"/>
    </a:defPPr>
    <a:lvl1pPr marL="0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1pPr>
    <a:lvl2pPr marL="703905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2pPr>
    <a:lvl3pPr marL="1407810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3pPr>
    <a:lvl4pPr marL="2111715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4pPr>
    <a:lvl5pPr marL="2815620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5pPr>
    <a:lvl6pPr marL="3519526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6pPr>
    <a:lvl7pPr marL="4223431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7pPr>
    <a:lvl8pPr marL="4927336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8pPr>
    <a:lvl9pPr marL="5631241" algn="l" defTabSz="1407810" rtl="0" eaLnBrk="1" latinLnBrk="0" hangingPunct="1">
      <a:defRPr kumimoji="1" sz="277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4762" userDrawn="1">
          <p15:clr>
            <a:srgbClr val="A4A3A4"/>
          </p15:clr>
        </p15:guide>
        <p15:guide id="3" pos="4626" userDrawn="1">
          <p15:clr>
            <a:srgbClr val="A4A3A4"/>
          </p15:clr>
        </p15:guide>
        <p15:guide id="4" pos="4898" userDrawn="1">
          <p15:clr>
            <a:srgbClr val="A4A3A4"/>
          </p15:clr>
        </p15:guide>
        <p15:guide id="5" orient="horz" pos="172" userDrawn="1">
          <p15:clr>
            <a:srgbClr val="A4A3A4"/>
          </p15:clr>
        </p15:guide>
        <p15:guide id="6" orient="horz" pos="6542" userDrawn="1">
          <p15:clr>
            <a:srgbClr val="A4A3A4"/>
          </p15:clr>
        </p15:guide>
        <p15:guide id="7" pos="317" userDrawn="1">
          <p15:clr>
            <a:srgbClr val="A4A3A4"/>
          </p15:clr>
        </p15:guide>
        <p15:guide id="8" pos="920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ユーザー" initials="Wユ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0"/>
    <a:srgbClr val="E14408"/>
    <a:srgbClr val="0071BC"/>
    <a:srgbClr val="A6A6A6"/>
    <a:srgbClr val="008CE2"/>
    <a:srgbClr val="F4F6CA"/>
    <a:srgbClr val="F6FBEF"/>
    <a:srgbClr val="EBF6DE"/>
    <a:srgbClr val="8C3E90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17" autoAdjust="0"/>
    <p:restoredTop sz="96242" autoAdjust="0"/>
  </p:normalViewPr>
  <p:slideViewPr>
    <p:cSldViewPr>
      <p:cViewPr varScale="1">
        <p:scale>
          <a:sx n="48" d="100"/>
          <a:sy n="48" d="100"/>
        </p:scale>
        <p:origin x="1256" y="32"/>
      </p:cViewPr>
      <p:guideLst>
        <p:guide orient="horz" pos="3368"/>
        <p:guide pos="4762"/>
        <p:guide pos="4626"/>
        <p:guide pos="4898"/>
        <p:guide orient="horz" pos="172"/>
        <p:guide orient="horz" pos="6542"/>
        <p:guide pos="317"/>
        <p:guide pos="92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7F471-0190-44BA-BAA8-5225795E9D46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52475" y="739775"/>
            <a:ext cx="52308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F7103-0A88-47E1-9EC6-B0542584ADF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5418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1pPr>
    <a:lvl2pPr marL="703905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2pPr>
    <a:lvl3pPr marL="1407810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3pPr>
    <a:lvl4pPr marL="2111715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4pPr>
    <a:lvl5pPr marL="2815620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5pPr>
    <a:lvl6pPr marL="3519526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6pPr>
    <a:lvl7pPr marL="4223431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7pPr>
    <a:lvl8pPr marL="4927336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8pPr>
    <a:lvl9pPr marL="5631241" algn="l" defTabSz="1407810" rtl="0" eaLnBrk="1" latinLnBrk="0" hangingPunct="1">
      <a:defRPr kumimoji="1" sz="184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3951" y="3321395"/>
            <a:ext cx="12851448" cy="2291809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7903" y="6058694"/>
            <a:ext cx="10583545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221146" y="571717"/>
            <a:ext cx="2551391" cy="12161937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66979" y="571717"/>
            <a:ext cx="7402183" cy="12161937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325" y="6870480"/>
            <a:ext cx="12851448" cy="21235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194325" y="4531648"/>
            <a:ext cx="12851448" cy="233883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66979" y="3326343"/>
            <a:ext cx="4976786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795754" y="3326343"/>
            <a:ext cx="4976786" cy="94073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68" y="428168"/>
            <a:ext cx="13607415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55968" y="2393284"/>
            <a:ext cx="6680339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755968" y="3390691"/>
            <a:ext cx="6680339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7680424" y="2393284"/>
            <a:ext cx="6682962" cy="9974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7680424" y="3390691"/>
            <a:ext cx="6682962" cy="61601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71" y="425693"/>
            <a:ext cx="4974163" cy="18116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911248" y="425693"/>
            <a:ext cx="8452138" cy="9125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755971" y="2237362"/>
            <a:ext cx="4974163" cy="73134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3498" y="7484270"/>
            <a:ext cx="9071610" cy="88356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963498" y="955333"/>
            <a:ext cx="9071610" cy="64150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963498" y="8367831"/>
            <a:ext cx="9071610" cy="12548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755968" y="428168"/>
            <a:ext cx="13607415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55968" y="2494759"/>
            <a:ext cx="13607415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755968" y="9909728"/>
            <a:ext cx="3527848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1898E-D584-4248-88E7-DE8A2C5C2073}" type="datetimeFigureOut">
              <a:rPr kumimoji="1" lang="ja-JP" altLang="en-US" smtClean="0"/>
              <a:pPr/>
              <a:t>2026/1/14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5165778" y="9909728"/>
            <a:ext cx="478779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10835534" y="9909728"/>
            <a:ext cx="3527848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E66F5-1F85-4555-AE68-63ECB0316A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37B9E-30EB-69E7-25A2-036B1EDBD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0148CBB-0FDD-6C47-A1A0-5AE6D7C4F615}"/>
              </a:ext>
            </a:extLst>
          </p:cNvPr>
          <p:cNvSpPr/>
          <p:nvPr/>
        </p:nvSpPr>
        <p:spPr>
          <a:xfrm>
            <a:off x="503533" y="277758"/>
            <a:ext cx="14615816" cy="492903"/>
          </a:xfrm>
          <a:prstGeom prst="rect">
            <a:avLst/>
          </a:prstGeom>
          <a:gradFill>
            <a:gsLst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21DE9789-1DB8-ADED-CA30-49579F43C274}"/>
              </a:ext>
            </a:extLst>
          </p:cNvPr>
          <p:cNvSpPr txBox="1"/>
          <p:nvPr/>
        </p:nvSpPr>
        <p:spPr bwMode="black">
          <a:xfrm>
            <a:off x="10114355" y="211856"/>
            <a:ext cx="4708166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ja-JP" altLang="en-US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１年　　　組　　　番   　氏名：</a:t>
            </a:r>
            <a:endParaRPr lang="en-US" altLang="ja-JP" sz="1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DFD37E55-335F-1B00-B5EA-17F543A34BF2}"/>
              </a:ext>
            </a:extLst>
          </p:cNvPr>
          <p:cNvSpPr txBox="1"/>
          <p:nvPr/>
        </p:nvSpPr>
        <p:spPr>
          <a:xfrm>
            <a:off x="2858400" y="358141"/>
            <a:ext cx="6340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授業１オリエンテーション：ライフウェーブチャート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EB45C5C-9A76-7E12-01C0-E9757546605A}"/>
              </a:ext>
            </a:extLst>
          </p:cNvPr>
          <p:cNvSpPr/>
          <p:nvPr/>
        </p:nvSpPr>
        <p:spPr>
          <a:xfrm>
            <a:off x="620608" y="366879"/>
            <a:ext cx="2237792" cy="303877"/>
          </a:xfrm>
          <a:prstGeom prst="rect">
            <a:avLst/>
          </a:prstGeom>
          <a:solidFill>
            <a:srgbClr val="ED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72000" rtlCol="0" anchor="ctr"/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キャリアオーナーシップ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A5686ED-3AC1-65BD-A61A-92C75F3AEC73}"/>
              </a:ext>
            </a:extLst>
          </p:cNvPr>
          <p:cNvSpPr txBox="1"/>
          <p:nvPr/>
        </p:nvSpPr>
        <p:spPr>
          <a:xfrm>
            <a:off x="1290177" y="719164"/>
            <a:ext cx="13829172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buNone/>
            </a:pP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</a:t>
            </a:r>
            <a:r>
              <a:rPr lang="ja-JP" altLang="en-US" sz="14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コースの目標：自己分析や他者との交流を通じ、これからのキャリア（公務員としてのキャリアを含む）を自ら創るために必要な「見方・考え方」を習得する</a:t>
            </a:r>
            <a:endParaRPr lang="en-US" altLang="ja-JP" sz="1400" dirty="0"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35" name="グループ化 134">
            <a:extLst>
              <a:ext uri="{FF2B5EF4-FFF2-40B4-BE49-F238E27FC236}">
                <a16:creationId xmlns:a16="http://schemas.microsoft.com/office/drawing/2014/main" id="{3F7C975A-E7A8-99D7-817D-9175542BAFAF}"/>
              </a:ext>
            </a:extLst>
          </p:cNvPr>
          <p:cNvGrpSpPr/>
          <p:nvPr/>
        </p:nvGrpSpPr>
        <p:grpSpPr>
          <a:xfrm>
            <a:off x="1151920" y="2753618"/>
            <a:ext cx="12815509" cy="4138323"/>
            <a:chOff x="1543865" y="7962012"/>
            <a:chExt cx="6442474" cy="2001418"/>
          </a:xfrm>
        </p:grpSpPr>
        <p:sp>
          <p:nvSpPr>
            <p:cNvPr id="2" name="二等辺三角形 1">
              <a:extLst>
                <a:ext uri="{FF2B5EF4-FFF2-40B4-BE49-F238E27FC236}">
                  <a16:creationId xmlns:a16="http://schemas.microsoft.com/office/drawing/2014/main" id="{6C4B82DF-54B0-A26F-64CB-4604E17B5A48}"/>
                </a:ext>
              </a:extLst>
            </p:cNvPr>
            <p:cNvSpPr/>
            <p:nvPr/>
          </p:nvSpPr>
          <p:spPr>
            <a:xfrm rot="10800000">
              <a:off x="1822623" y="8094723"/>
              <a:ext cx="398041" cy="257805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4EF611E1-2877-7386-48DD-A7E20A6B1B17}"/>
                </a:ext>
              </a:extLst>
            </p:cNvPr>
            <p:cNvGrpSpPr/>
            <p:nvPr/>
          </p:nvGrpSpPr>
          <p:grpSpPr>
            <a:xfrm>
              <a:off x="2020375" y="8743153"/>
              <a:ext cx="5655097" cy="129265"/>
              <a:chOff x="1062949" y="3931342"/>
              <a:chExt cx="5599106" cy="129265"/>
            </a:xfrm>
          </p:grpSpPr>
          <p:cxnSp>
            <p:nvCxnSpPr>
              <p:cNvPr id="38" name="直線コネクタ 37">
                <a:extLst>
                  <a:ext uri="{FF2B5EF4-FFF2-40B4-BE49-F238E27FC236}">
                    <a16:creationId xmlns:a16="http://schemas.microsoft.com/office/drawing/2014/main" id="{3A1456A4-9C36-D3C7-3B6D-03F9CC499C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2949" y="3995974"/>
                <a:ext cx="5599106" cy="0"/>
              </a:xfrm>
              <a:prstGeom prst="line">
                <a:avLst/>
              </a:prstGeom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>
                <a:extLst>
                  <a:ext uri="{FF2B5EF4-FFF2-40B4-BE49-F238E27FC236}">
                    <a16:creationId xmlns:a16="http://schemas.microsoft.com/office/drawing/2014/main" id="{AB6D704C-F40A-9198-B26C-4BB98C98B5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2949" y="3931342"/>
                <a:ext cx="0" cy="129265"/>
              </a:xfrm>
              <a:prstGeom prst="line">
                <a:avLst/>
              </a:prstGeom>
              <a:ln w="38100" cap="rnd">
                <a:solidFill>
                  <a:schemeClr val="tx1">
                    <a:lumMod val="50000"/>
                    <a:lumOff val="50000"/>
                  </a:schemeClr>
                </a:solidFill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1C1B8ED6-ADE0-D938-24AD-14D14FFD31AD}"/>
                </a:ext>
              </a:extLst>
            </p:cNvPr>
            <p:cNvSpPr/>
            <p:nvPr/>
          </p:nvSpPr>
          <p:spPr>
            <a:xfrm>
              <a:off x="1605910" y="8959266"/>
              <a:ext cx="827765" cy="276999"/>
            </a:xfrm>
            <a:prstGeom prst="rect">
              <a:avLst/>
            </a:prstGeom>
            <a:ln w="38100" cap="rnd">
              <a:noFill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ja-JP" altLang="en-US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出生０歳</a:t>
              </a:r>
              <a:endParaRPr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F543B0D6-5DA8-6633-ABA6-50F36CC46AC0}"/>
                </a:ext>
              </a:extLst>
            </p:cNvPr>
            <p:cNvGrpSpPr/>
            <p:nvPr/>
          </p:nvGrpSpPr>
          <p:grpSpPr>
            <a:xfrm>
              <a:off x="1893244" y="8365431"/>
              <a:ext cx="244832" cy="246246"/>
              <a:chOff x="1207064" y="2174873"/>
              <a:chExt cx="650759" cy="715834"/>
            </a:xfrm>
          </p:grpSpPr>
          <p:sp>
            <p:nvSpPr>
              <p:cNvPr id="43" name="楕円 42">
                <a:extLst>
                  <a:ext uri="{FF2B5EF4-FFF2-40B4-BE49-F238E27FC236}">
                    <a16:creationId xmlns:a16="http://schemas.microsoft.com/office/drawing/2014/main" id="{EEF3A5FE-3EEA-76F5-D8DB-DA9D4AE49239}"/>
                  </a:ext>
                </a:extLst>
              </p:cNvPr>
              <p:cNvSpPr/>
              <p:nvPr/>
            </p:nvSpPr>
            <p:spPr>
              <a:xfrm>
                <a:off x="1207064" y="2174873"/>
                <a:ext cx="650759" cy="715834"/>
              </a:xfrm>
              <a:prstGeom prst="ellipse">
                <a:avLst/>
              </a:prstGeom>
              <a:solidFill>
                <a:srgbClr val="ED6D00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"/>
              </a:p>
            </p:txBody>
          </p:sp>
          <p:sp>
            <p:nvSpPr>
              <p:cNvPr id="44" name="加算 8">
                <a:extLst>
                  <a:ext uri="{FF2B5EF4-FFF2-40B4-BE49-F238E27FC236}">
                    <a16:creationId xmlns:a16="http://schemas.microsoft.com/office/drawing/2014/main" id="{9F4A12EB-73F7-6F1F-DCE4-8D933ECAE8DE}"/>
                  </a:ext>
                </a:extLst>
              </p:cNvPr>
              <p:cNvSpPr/>
              <p:nvPr/>
            </p:nvSpPr>
            <p:spPr>
              <a:xfrm>
                <a:off x="1277052" y="2280717"/>
                <a:ext cx="513902" cy="494479"/>
              </a:xfrm>
              <a:prstGeom prst="mathPlus">
                <a:avLst>
                  <a:gd name="adj1" fmla="val 11181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70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8F0526CD-798C-0DAC-6DA3-09FEFCC72F07}"/>
                </a:ext>
              </a:extLst>
            </p:cNvPr>
            <p:cNvGrpSpPr/>
            <p:nvPr/>
          </p:nvGrpSpPr>
          <p:grpSpPr>
            <a:xfrm>
              <a:off x="1893244" y="9289318"/>
              <a:ext cx="244832" cy="246246"/>
              <a:chOff x="1207064" y="4436484"/>
              <a:chExt cx="650759" cy="715834"/>
            </a:xfrm>
          </p:grpSpPr>
          <p:sp>
            <p:nvSpPr>
              <p:cNvPr id="46" name="楕円 45">
                <a:extLst>
                  <a:ext uri="{FF2B5EF4-FFF2-40B4-BE49-F238E27FC236}">
                    <a16:creationId xmlns:a16="http://schemas.microsoft.com/office/drawing/2014/main" id="{25BE3FE7-0F87-B6C3-5EB9-0B9EEB965144}"/>
                  </a:ext>
                </a:extLst>
              </p:cNvPr>
              <p:cNvSpPr/>
              <p:nvPr/>
            </p:nvSpPr>
            <p:spPr>
              <a:xfrm>
                <a:off x="1207064" y="4436484"/>
                <a:ext cx="650759" cy="71583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800"/>
              </a:p>
            </p:txBody>
          </p:sp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E7F41881-07A1-EC45-963D-8345086B98EE}"/>
                  </a:ext>
                </a:extLst>
              </p:cNvPr>
              <p:cNvSpPr/>
              <p:nvPr/>
            </p:nvSpPr>
            <p:spPr>
              <a:xfrm>
                <a:off x="1335517" y="4746971"/>
                <a:ext cx="404797" cy="1078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800" dirty="0"/>
              </a:p>
            </p:txBody>
          </p:sp>
        </p:grp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3F9BBEB6-9C8C-E5D3-C232-9FDCB957C6C8}"/>
                </a:ext>
              </a:extLst>
            </p:cNvPr>
            <p:cNvSpPr/>
            <p:nvPr/>
          </p:nvSpPr>
          <p:spPr>
            <a:xfrm>
              <a:off x="7158574" y="8959266"/>
              <a:ext cx="827765" cy="223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現在</a:t>
              </a:r>
              <a:endParaRPr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lang="en-US" altLang="ja-JP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18/19</a:t>
              </a:r>
              <a:r>
                <a:rPr lang="ja-JP" altLang="en-US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歳</a:t>
              </a:r>
              <a:endParaRPr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45CFE6E2-CD1A-D0FA-B104-76A9D9EB70AC}"/>
                </a:ext>
              </a:extLst>
            </p:cNvPr>
            <p:cNvSpPr txBox="1"/>
            <p:nvPr/>
          </p:nvSpPr>
          <p:spPr>
            <a:xfrm>
              <a:off x="1543865" y="7962012"/>
              <a:ext cx="944358" cy="19350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ja-JP" sz="10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良かったこと</a:t>
              </a:r>
              <a:r>
                <a:rPr lang="ja-JP" altLang="en-US" sz="10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</a:t>
              </a:r>
              <a:r>
                <a:rPr lang="ja-JP" altLang="ja-JP" sz="10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嬉しかったこと</a:t>
              </a:r>
              <a:r>
                <a:rPr lang="ja-JP" altLang="en-US" sz="10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</a:t>
              </a:r>
              <a:r>
                <a:rPr lang="ja-JP" altLang="ja-JP" sz="10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楽しかったこと</a:t>
              </a:r>
              <a:endParaRPr kumimoji="1" lang="ja-JP" altLang="en-US" sz="1000" dirty="0"/>
            </a:p>
          </p:txBody>
        </p:sp>
        <p:sp>
          <p:nvSpPr>
            <p:cNvPr id="51" name="二等辺三角形 50">
              <a:extLst>
                <a:ext uri="{FF2B5EF4-FFF2-40B4-BE49-F238E27FC236}">
                  <a16:creationId xmlns:a16="http://schemas.microsoft.com/office/drawing/2014/main" id="{3D7753B0-2EE6-196F-A581-2C1A8FE82647}"/>
                </a:ext>
              </a:extLst>
            </p:cNvPr>
            <p:cNvSpPr/>
            <p:nvPr/>
          </p:nvSpPr>
          <p:spPr>
            <a:xfrm>
              <a:off x="1816764" y="9561015"/>
              <a:ext cx="398041" cy="25780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F0A01C24-DBB1-E3AA-0EFF-AEFB027971A5}"/>
                </a:ext>
              </a:extLst>
            </p:cNvPr>
            <p:cNvSpPr txBox="1"/>
            <p:nvPr/>
          </p:nvSpPr>
          <p:spPr>
            <a:xfrm>
              <a:off x="1543865" y="9769925"/>
              <a:ext cx="944358" cy="1935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 anchor="ctr">
              <a:spAutoFit/>
            </a:bodyPr>
            <a:lstStyle>
              <a:defPPr>
                <a:defRPr lang="ja-JP"/>
              </a:defPPr>
              <a:lvl1pPr>
                <a:defRPr sz="900" b="1">
                  <a:latin typeface="メイリオ" panose="020B0604030504040204" pitchFamily="50" charset="-128"/>
                  <a:ea typeface="メイリオ" panose="020B0604030504040204" pitchFamily="50" charset="-128"/>
                </a:defRPr>
              </a:lvl1pPr>
            </a:lstStyle>
            <a:p>
              <a:pPr algn="ctr"/>
              <a:r>
                <a:rPr lang="ja-JP" altLang="ja-JP" sz="1000" dirty="0"/>
                <a:t>良かったこと</a:t>
              </a:r>
              <a:r>
                <a:rPr lang="ja-JP" altLang="en-US" sz="1000" dirty="0"/>
                <a:t>　</a:t>
              </a:r>
              <a:r>
                <a:rPr lang="ja-JP" altLang="ja-JP" sz="1000" dirty="0"/>
                <a:t>嬉しかったこと</a:t>
              </a:r>
              <a:r>
                <a:rPr lang="ja-JP" altLang="en-US" sz="1000" dirty="0"/>
                <a:t>　</a:t>
              </a:r>
              <a:r>
                <a:rPr lang="ja-JP" altLang="ja-JP" sz="1000" dirty="0"/>
                <a:t>楽しかったこと</a:t>
              </a:r>
              <a:endParaRPr lang="ja-JP" altLang="en-US" sz="1000" dirty="0"/>
            </a:p>
          </p:txBody>
        </p:sp>
      </p:grpSp>
      <p:sp>
        <p:nvSpPr>
          <p:cNvPr id="136" name="正方形/長方形 135">
            <a:extLst>
              <a:ext uri="{FF2B5EF4-FFF2-40B4-BE49-F238E27FC236}">
                <a16:creationId xmlns:a16="http://schemas.microsoft.com/office/drawing/2014/main" id="{3D260A6C-EC05-0893-2F7B-544BB73CACAB}"/>
              </a:ext>
            </a:extLst>
          </p:cNvPr>
          <p:cNvSpPr/>
          <p:nvPr/>
        </p:nvSpPr>
        <p:spPr>
          <a:xfrm>
            <a:off x="935897" y="1169442"/>
            <a:ext cx="13176506" cy="655272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DE0750EF-E0D2-0398-E93C-D99E403A9B23}"/>
              </a:ext>
            </a:extLst>
          </p:cNvPr>
          <p:cNvSpPr txBox="1"/>
          <p:nvPr/>
        </p:nvSpPr>
        <p:spPr>
          <a:xfrm>
            <a:off x="1504658" y="7216583"/>
            <a:ext cx="118443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ja-JP" altLang="en-US" sz="1600" dirty="0">
                <a:solidFill>
                  <a:srgbClr val="000000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わたし</a:t>
            </a:r>
            <a:r>
              <a:rPr lang="ja-JP" altLang="en-US" sz="1600" i="0" u="none" strike="noStrike" dirty="0">
                <a:solidFill>
                  <a:srgbClr val="000000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は　　　　　歳からの記憶が鮮明である。</a:t>
            </a:r>
            <a:endParaRPr lang="ja-JP" altLang="en-US" sz="1600" dirty="0">
              <a:effectLst/>
            </a:endParaRPr>
          </a:p>
        </p:txBody>
      </p:sp>
      <p:sp>
        <p:nvSpPr>
          <p:cNvPr id="140" name="正方形/長方形 139">
            <a:extLst>
              <a:ext uri="{FF2B5EF4-FFF2-40B4-BE49-F238E27FC236}">
                <a16:creationId xmlns:a16="http://schemas.microsoft.com/office/drawing/2014/main" id="{1AB8D80B-8D74-55B8-7FFF-76BFA2184C7E}"/>
              </a:ext>
            </a:extLst>
          </p:cNvPr>
          <p:cNvSpPr/>
          <p:nvPr/>
        </p:nvSpPr>
        <p:spPr>
          <a:xfrm>
            <a:off x="605642" y="8282255"/>
            <a:ext cx="13829172" cy="9338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1" name="二等辺三角形 140">
            <a:extLst>
              <a:ext uri="{FF2B5EF4-FFF2-40B4-BE49-F238E27FC236}">
                <a16:creationId xmlns:a16="http://schemas.microsoft.com/office/drawing/2014/main" id="{BD8B1240-24D2-2437-F721-0C2DAFBF481A}"/>
              </a:ext>
            </a:extLst>
          </p:cNvPr>
          <p:cNvSpPr/>
          <p:nvPr/>
        </p:nvSpPr>
        <p:spPr>
          <a:xfrm rot="10800000">
            <a:off x="6920844" y="7819472"/>
            <a:ext cx="1283919" cy="373961"/>
          </a:xfrm>
          <a:prstGeom prst="triangle">
            <a:avLst/>
          </a:prstGeom>
          <a:solidFill>
            <a:srgbClr val="ED6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223B00B0-7A48-5E04-FAF2-8FF99212570B}"/>
              </a:ext>
            </a:extLst>
          </p:cNvPr>
          <p:cNvSpPr txBox="1"/>
          <p:nvPr/>
        </p:nvSpPr>
        <p:spPr>
          <a:xfrm>
            <a:off x="603065" y="8326547"/>
            <a:ext cx="92631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他の人のチャートを見て感じたこと</a:t>
            </a:r>
            <a:endParaRPr lang="ja-JP" altLang="en-US" sz="1400" b="1" dirty="0"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1BAD5346-8834-3CAB-96E5-249EE48C62B5}"/>
              </a:ext>
            </a:extLst>
          </p:cNvPr>
          <p:cNvSpPr/>
          <p:nvPr/>
        </p:nvSpPr>
        <p:spPr>
          <a:xfrm>
            <a:off x="605642" y="9339230"/>
            <a:ext cx="13829172" cy="11836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5091D2D7-1BC8-FF73-E6EA-8625572A3021}"/>
              </a:ext>
            </a:extLst>
          </p:cNvPr>
          <p:cNvSpPr txBox="1"/>
          <p:nvPr/>
        </p:nvSpPr>
        <p:spPr>
          <a:xfrm>
            <a:off x="581787" y="9404375"/>
            <a:ext cx="110421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ja-JP" altLang="en-US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自分のチャートを見て考えた「これまでの人生のハイライト」（現在の自分に影響している出来事、強く残っている出来事など）</a:t>
            </a:r>
          </a:p>
        </p:txBody>
      </p:sp>
    </p:spTree>
    <p:extLst>
      <p:ext uri="{BB962C8B-B14F-4D97-AF65-F5344CB8AC3E}">
        <p14:creationId xmlns:p14="http://schemas.microsoft.com/office/powerpoint/2010/main" val="817404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11496</TotalTime>
  <Words>119</Words>
  <Application>Microsoft Office PowerPoint</Application>
  <PresentationFormat>ユーザー設定</PresentationFormat>
  <Paragraphs>12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CL</dc:creator>
  <cp:lastModifiedBy>小池 紗也香</cp:lastModifiedBy>
  <cp:revision>536</cp:revision>
  <cp:lastPrinted>2014-08-11T06:09:43Z</cp:lastPrinted>
  <dcterms:created xsi:type="dcterms:W3CDTF">2014-06-07T02:31:47Z</dcterms:created>
  <dcterms:modified xsi:type="dcterms:W3CDTF">2026-01-14T12:50:57Z</dcterms:modified>
</cp:coreProperties>
</file>